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Slabo 27px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Slabo27px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5de7c853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5de7c853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5ddcbf39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5ddcbf39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5ddcbf39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5ddcbf39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5ddcbf39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5ddcbf39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ddcbf39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ddcbf39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" y="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00FF00"/>
                </a:solidFill>
                <a:highlight>
                  <a:srgbClr val="000000"/>
                </a:highlight>
                <a:latin typeface="Slabo 27px"/>
                <a:ea typeface="Slabo 27px"/>
                <a:cs typeface="Slabo 27px"/>
                <a:sym typeface="Slabo 27px"/>
              </a:rPr>
              <a:t>THE LAST SUPPER</a:t>
            </a:r>
            <a:endParaRPr b="1" u="sng">
              <a:solidFill>
                <a:srgbClr val="00FF00"/>
              </a:solidFill>
              <a:highlight>
                <a:srgbClr val="000000"/>
              </a:highlight>
              <a:latin typeface="Slabo 27px"/>
              <a:ea typeface="Slabo 27px"/>
              <a:cs typeface="Slabo 27px"/>
              <a:sym typeface="Slabo 27px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617650" y="4177400"/>
            <a:ext cx="5104800" cy="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  <a:highlight>
                  <a:srgbClr val="000000"/>
                </a:highlight>
              </a:rPr>
              <a:t>By Danny,Orlando and Luke.</a:t>
            </a:r>
            <a:endParaRPr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68800"/>
            <a:ext cx="9144003" cy="287470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0"/>
            <a:ext cx="91440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FF00"/>
                </a:solidFill>
                <a:highlight>
                  <a:srgbClr val="000000"/>
                </a:highlight>
              </a:rPr>
              <a:t>At the last supper Jesus said “eat this bread it is my body,drink this wine it is my blood”</a:t>
            </a:r>
            <a:r>
              <a:rPr lang="en-GB" sz="3600">
                <a:solidFill>
                  <a:srgbClr val="00FF00"/>
                </a:solidFill>
                <a:highlight>
                  <a:srgbClr val="000000"/>
                </a:highlight>
              </a:rPr>
              <a:t> </a:t>
            </a:r>
            <a:endParaRPr sz="3600">
              <a:solidFill>
                <a:srgbClr val="00FF00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00900" y="3351650"/>
            <a:ext cx="3432600" cy="17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8450"/>
            <a:ext cx="4938601" cy="2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1999625" y="1099775"/>
            <a:ext cx="2066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Slabo 27px"/>
                <a:ea typeface="Slabo 27px"/>
                <a:cs typeface="Slabo 27px"/>
                <a:sym typeface="Slabo 27px"/>
              </a:rPr>
              <a:t>JESUS</a:t>
            </a:r>
            <a:endParaRPr sz="3600">
              <a:latin typeface="Slabo 27px"/>
              <a:ea typeface="Slabo 27px"/>
              <a:cs typeface="Slabo 27px"/>
              <a:sym typeface="Slabo 27px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2277350" y="1710800"/>
            <a:ext cx="855600" cy="677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504550" y="73650"/>
            <a:ext cx="47325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FF00"/>
                </a:solidFill>
                <a:highlight>
                  <a:srgbClr val="000000"/>
                </a:highlight>
                <a:latin typeface="Slabo 27px"/>
                <a:ea typeface="Slabo 27px"/>
                <a:cs typeface="Slabo 27px"/>
                <a:sym typeface="Slabo 27px"/>
              </a:rPr>
              <a:t>At the last supper Jesus said “one of you will betray me” everyone was shocked. Gudas was sitting next to Jesus.Then he said “lord am I the one” Jesus said”yes you are the one” Gudas was angry Jesus knew what he was going to do.</a:t>
            </a:r>
            <a:r>
              <a:rPr lang="en-GB" sz="1800">
                <a:latin typeface="Slabo 27px"/>
                <a:ea typeface="Slabo 27px"/>
                <a:cs typeface="Slabo 27px"/>
                <a:sym typeface="Slabo 27px"/>
              </a:rPr>
              <a:t> </a:t>
            </a:r>
            <a:endParaRPr sz="1800">
              <a:latin typeface="Slabo 27px"/>
              <a:ea typeface="Slabo 27px"/>
              <a:cs typeface="Slabo 27px"/>
              <a:sym typeface="Slabo 27px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150" y="2680675"/>
            <a:ext cx="4724674" cy="231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80675"/>
            <a:ext cx="4266924" cy="23104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2307500" y="373850"/>
            <a:ext cx="42027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00FF00"/>
                </a:solidFill>
                <a:highlight>
                  <a:srgbClr val="000000"/>
                </a:highlight>
                <a:latin typeface="Slabo 27px"/>
                <a:ea typeface="Slabo 27px"/>
                <a:cs typeface="Slabo 27px"/>
                <a:sym typeface="Slabo 27px"/>
              </a:rPr>
              <a:t>At church we drink the wine and eat the bread </a:t>
            </a:r>
            <a:endParaRPr b="1" sz="3600">
              <a:solidFill>
                <a:srgbClr val="00FF00"/>
              </a:solidFill>
              <a:highlight>
                <a:srgbClr val="000000"/>
              </a:highlight>
              <a:latin typeface="Slabo 27px"/>
              <a:ea typeface="Slabo 27px"/>
              <a:cs typeface="Slabo 27px"/>
              <a:sym typeface="Slabo 27px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